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64" r:id="rId5"/>
    <p:sldId id="267" r:id="rId6"/>
    <p:sldId id="268" r:id="rId7"/>
    <p:sldId id="263" r:id="rId8"/>
    <p:sldId id="262" r:id="rId9"/>
    <p:sldId id="261" r:id="rId10"/>
    <p:sldId id="258" r:id="rId11"/>
    <p:sldId id="260" r:id="rId12"/>
    <p:sldId id="259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A5633-F966-418E-A89F-C6C2C38C7FCB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C779-8662-4434-8999-3B968C088D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8693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5127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2C779-8662-4434-8999-3B968C088D9F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22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oznaemmir.com/" TargetMode="External"/><Relationship Id="rId5" Type="http://schemas.openxmlformats.org/officeDocument/2006/relationships/hyperlink" Target="http://rodnaya-tropinka.ru/" TargetMode="External"/><Relationship Id="rId4" Type="http://schemas.openxmlformats.org/officeDocument/2006/relationships/hyperlink" Target="https://mersibo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bogusholga.ucoz.com/_si/0/040980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20471" y="1531295"/>
            <a:ext cx="4767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КОНСУЛЬТАЦИЯ ДЛЯ ПЕДАГОГОВ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55776" y="2060848"/>
            <a:ext cx="4896544" cy="1962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ИСПОЛЬЗОВАНИЕ ИКТ </a:t>
            </a:r>
          </a:p>
          <a:p>
            <a:pPr lvl="0">
              <a:lnSpc>
                <a:spcPct val="150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В РАБОТЕ С ДЕТЬМИ </a:t>
            </a:r>
          </a:p>
          <a:p>
            <a:pPr lvl="0">
              <a:lnSpc>
                <a:spcPct val="150000"/>
              </a:lnSpc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РАННЕГО ВОЗРАСТА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3400" y="27315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 ДОУ ПОЧИНКОВСКИЙ ДЕТСКИЙ САД № 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32240" y="4437112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ВОСПИТАТЕЛЬ: 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КОРОТКОВА ИРИНА АЛЕКСАНДРОВНА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618009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ПОЧИНКИ, 2021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1433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60338"/>
            <a:ext cx="8712967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НОД ИСПОЛЬЗУЕТСЯ ПОДКЛЮЧЕНИЕ НОУТБУКА 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ЖК-ТЕЛЕВИЗОРУ ЧЕРЕЗ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HDMI </a:t>
            </a: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КАБЕЛЬ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024" y="2132856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НОД в детском саду имеет свою специфику, должна быть эмоциональной, яркой, с привлечением большого иллюстративного материала, с использованием звуковых и видеозаписей.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Все это может обеспечить нам компьютерная техника с ее возможностями.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Использование ИКТ позволяет объяснить ребенку в доступной форме некоторые моменты, которые нет возможности наблюдать в реальной действительности, т. к. не позволяют климатические условия (перелет птиц,  дождь и пр.).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36004" y="-9165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404664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Необходимо помнить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20978" y="989439"/>
            <a:ext cx="7488832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сохранении здоровья и зрения детей.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Презентация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должна включать в себя не более 4-5 слайдов (крупные, яркие, содержащие 1 образ), фон не отвлекающим и не раздражающим взгляд.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Разумно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ограничивать занятия по времени, не более 10-15 минут.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3542321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Важно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127096"/>
            <a:ext cx="7704856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Важно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забывать о том, что информационные технологии должны только дополнять педагога, а не заменять его.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8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Нельзя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слишком часто использовать ИКТ, так как теряется особый интерес у детей к таким занятиям. </a:t>
            </a: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20688"/>
            <a:ext cx="7776864" cy="341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0000"/>
              </a:lnSpc>
              <a:spcBef>
                <a:spcPts val="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Таким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образом,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использование ИКТ способствует повышению качества образовательного процесса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педагоги получили возможность профессионального общения в широкой аудитории пользователей сети Интернет, повышается их социальный статус.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lvl="0">
              <a:lnSpc>
                <a:spcPct val="110000"/>
              </a:lnSpc>
              <a:spcBef>
                <a:spcPts val="8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электронных образовательных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ресурсов) в работе с детьми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служит повышению познавательной мотивации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воспитанников.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692696"/>
            <a:ext cx="7632848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САЙТ ДЛЯ РАБОТЫ С ДЕТЬМИ</a:t>
            </a:r>
          </a:p>
          <a:p>
            <a:pPr marL="342900" lvl="0" indent="-342900" algn="ctr">
              <a:spcBef>
                <a:spcPts val="800"/>
              </a:spcBef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8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mersibo.ru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здесь можно найти множество различных интересных интерактивных игр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артикуляционную гимнастику. Также есть конструктор картинок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который позволяет самостоятельно составлять необходимые пособия.</a:t>
            </a:r>
          </a:p>
          <a:p>
            <a:pPr marL="342900" lvl="0" indent="-342900" algn="just">
              <a:spcBef>
                <a:spcPts val="8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/>
              </a:rPr>
              <a:t>http://rodnaya-tropinka.ru/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6"/>
              </a:rPr>
              <a:t>http://poznaemmir.com/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 хорошая подборка материала для занятий по тематическим неделям.</a:t>
            </a:r>
          </a:p>
        </p:txBody>
      </p:sp>
    </p:spTree>
    <p:extLst>
      <p:ext uri="{BB962C8B-B14F-4D97-AF65-F5344CB8AC3E}">
        <p14:creationId xmlns="" xmlns:p14="http://schemas.microsoft.com/office/powerpoint/2010/main" val="178945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2024" y="332656"/>
            <a:ext cx="8184432" cy="561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Современное общество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, в свете предъявления все более  высоких требований к системе образования, уже давно осознало неотъемлемую связь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повышения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качества образования с  информатизацией образовательного процесса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Детский сад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– это часть общества, и в нём, как в капле воды, отражаются те же проблемы, что и во всей стране. Поэтому очень важно  организовать процесс обучения так, чтобы ребёнок активно, с  увлечением и интересом занимался во время образовательной деятельности. Помочь педагогу в решении этой непростой задачи может  сочетание традиционных методов обучения и современных информационных технологий, в том числе и компьютерных. </a:t>
            </a:r>
          </a:p>
        </p:txBody>
      </p:sp>
    </p:spTree>
    <p:extLst>
      <p:ext uri="{BB962C8B-B14F-4D97-AF65-F5344CB8AC3E}">
        <p14:creationId xmlns="" xmlns:p14="http://schemas.microsoft.com/office/powerpoint/2010/main" val="260105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575" y="199917"/>
            <a:ext cx="8736905" cy="670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По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ФГОС педагоги дошкольного образования должны: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•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Владеть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ИКТ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компетенциями, необходимыми и достаточными для планирования, реализации и оценки образовательной работы с детьми раннего и дошкольного возраста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•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Выстраивать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партнерское взаимодействие с родителями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(законными представителями) детей раннего и дошкольного возраста для решения образовательных задач, использовать методы и средства для их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педагогического просвещения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Информационно 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–  коммуникативные технологии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(ИКТ) – 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позволяют не только насытить ребёнка большим количеством  готовых, строго отобранных, соответствующим образом организованных знаний, но и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развивать интеллектуальные, творческие способности, и что очень актуально в раннем детстве – умение самостоятельно приобретать новые знания.</a:t>
            </a:r>
            <a:endParaRPr lang="ru-RU" sz="2400" b="1" dirty="0">
              <a:ea typeface="Calibri"/>
              <a:cs typeface="Times New Roman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9308" y="1994442"/>
            <a:ext cx="85124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  ИКТ  подразумеваются </a:t>
            </a:r>
            <a:r>
              <a:rPr lang="ru-RU" sz="2400" b="1" cap="all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использование</a:t>
            </a:r>
            <a:r>
              <a:rPr lang="ru-RU" sz="3200" cap="all" dirty="0">
                <a:solidFill>
                  <a:srgbClr val="000000"/>
                </a:solidFill>
                <a:latin typeface="Franklin Gothic Medium"/>
                <a:ea typeface="+mj-ea"/>
                <a:cs typeface="+mj-cs"/>
              </a:rPr>
              <a:t/>
            </a:r>
            <a:br>
              <a:rPr lang="ru-RU" sz="3200" cap="all" dirty="0">
                <a:solidFill>
                  <a:srgbClr val="000000"/>
                </a:solidFill>
                <a:latin typeface="Franklin Gothic Medium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9490" y="2408216"/>
            <a:ext cx="8360095" cy="413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Компьютера;</a:t>
            </a:r>
          </a:p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Интернета;</a:t>
            </a:r>
          </a:p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Телевидения;</a:t>
            </a:r>
          </a:p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Видео;</a:t>
            </a:r>
          </a:p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DVD и CD;</a:t>
            </a:r>
          </a:p>
          <a:p>
            <a:pPr marL="457200" lvl="0" indent="-457200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Мультимедиа;</a:t>
            </a:r>
          </a:p>
          <a:p>
            <a:pPr lvl="0" algn="just">
              <a:spcBef>
                <a:spcPts val="800"/>
              </a:spcBef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Аудио-визуального оборудования; </a:t>
            </a:r>
          </a:p>
          <a:p>
            <a:pPr lvl="0" algn="just">
              <a:spcBef>
                <a:spcPts val="8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Всего того, что может представлять широкие возможности  для коммуникации.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575" y="176362"/>
            <a:ext cx="8880921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ЦЕЛЬ ИСПОЛЬЗОВАНИЯ ИКТ ПРИ РАБОТЕ С ДЕТЬМИ: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повышение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качества образования через активное использование традиционных и современных методов обучения в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воспитательно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- образовательном процессе. 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7975" y="476672"/>
            <a:ext cx="858450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ctr"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ВНЕДРЕНИЕ ИНФОРМАЦИОННЫХ ТЕХНОЛОГИЙ ИМЕЮТ ПРЕИМУЩЕСТВА </a:t>
            </a:r>
          </a:p>
          <a:p>
            <a:pPr indent="540385" algn="ctr"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ПЕРЕД ТРАДИЦИОННЫМИ СРЕДСТВАМИ ОБУЧЕНИЯ </a:t>
            </a:r>
            <a:endParaRPr lang="ru-RU" sz="2000" b="1" dirty="0" smtClean="0">
              <a:ea typeface="Calibri"/>
              <a:cs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. ИКТ даёт возможность расширения использования электронных средств обучения, так как они передают информацию быстрее. </a:t>
            </a:r>
            <a:endParaRPr lang="ru-RU" sz="2000" dirty="0">
              <a:ea typeface="Calibri"/>
              <a:cs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2. Движения, звук, мультипликация надолго привлекает внимание детей и способствует повышению у них интереса к изучаемому материалу. Высокая динамика занятия способствует эффективному усвоению материала, развитию памяти, воображения, творчества детей. </a:t>
            </a:r>
            <a:endParaRPr lang="ru-RU" sz="2000" dirty="0">
              <a:ea typeface="Calibri"/>
              <a:cs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3. Обеспечивает наглядность, которая способствует восприятию и лучшему запоминанию материала, что очень важно, учитывая наглядно-образное мышление детей дошкольного возраста. При этом включаются три вида памяти: зрительная, слуховая, моторная. </a:t>
            </a:r>
            <a:endParaRPr lang="ru-RU" sz="2000" dirty="0">
              <a:ea typeface="Calibri"/>
              <a:cs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4. Слайд-шоу и видеофрагменты позволяет показать те моменты из окружающего мира, наблюдение которых вызывает затруднения: например, рост цветка, вот идёт дождь. </a:t>
            </a:r>
            <a:endParaRPr lang="ru-RU" sz="2000" dirty="0">
              <a:ea typeface="Calibri"/>
              <a:cs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5. Также можно смоделировать такие жизненные ситуации, которые нельзя или сложно показать и увидеть в повседневной жизни (например, работу транспорта и т.д.). 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945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574" y="164748"/>
            <a:ext cx="880891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БЛАГОДАРЯ МУЛЬТИМЕДИЙНОМУ СПОСОБУ ПОДАЧИ ИНФОРМАЦИИ ДОСТИГАЮТСЯ СЛЕДУЮЩИЕ РЕЗУЛЬТАТЫ</a:t>
            </a:r>
            <a:endParaRPr lang="ru-RU" sz="2000" b="1" dirty="0" smtClean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дети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легче усваивают понятия формы, цвета и величины;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тренируется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эффективность внимания и память;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активно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пополняется словарный запас;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развивается мелкая моторика, формируется тончайшая координация движений глаз.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уменьшается время, как простой реакции, так и реакции выбора;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воспитывается целеустремленность и сосредоточенность;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развивается воображение и творческие способности;</a:t>
            </a:r>
            <a:endParaRPr lang="ru-RU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развиваются элементы наглядно-образного и теоретического мышления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000" dirty="0">
              <a:ea typeface="Calibri"/>
              <a:cs typeface="Times New Roman"/>
            </a:endParaRPr>
          </a:p>
          <a:p>
            <a:pPr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Дети раннего возраста активно стремятся к познавательному и интеллектуальному общению со взрослыми.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Это проявляется в многочисленных вопросах детей к педагогу: "Зачем?", "Почему?". Дети проявляют интерес к играм, разработанных для интерактивной доски, предпочитают разные виды игр. Для этого используют различные методы и приемы: метод обобщения, анализа, сравнения, классификации, формулировка понятий.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945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-1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" y="332656"/>
            <a:ext cx="9144000" cy="117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ИНТЕРАКТИВНАЯ ИГРА 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САЙТА «МЕРСИБО» 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75" y="1536874"/>
            <a:ext cx="85124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Мерсибо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состоят из двух частей: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мотивационной и развивающей.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Она рассчитана на занятия с 2-х лет.</a:t>
            </a:r>
          </a:p>
          <a:p>
            <a:pPr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Игра «Перед концертом»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Цель игры — автоматизация заднеязычных и переднеязычных звуков в слогах 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звукокомплексах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Также игра поможет активизировать речь у «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неговорящих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 детей.</a:t>
            </a:r>
          </a:p>
          <a:p>
            <a:pPr fontAlgn="base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Ребенок помогает музыкальной группе распеться перед концертом. Для этого он повторяет за ними: «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тум-тум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», стучит барабанщик, «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э-ге-гей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», поет певец.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Игры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продуманы до мелочей: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играх для малышей персонажи крупные и яркие, в конце игры ведущий похвалит ребенка.</a:t>
            </a:r>
          </a:p>
          <a:p>
            <a:pPr algn="just" fontAlgn="base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5574" y="260648"/>
            <a:ext cx="8808913" cy="177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ИСПОЛЬЗОВАНИЕ НОУТБУКА 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ИНДИВИДУАЛЬНЫХ ЗАНЯТИЙ 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ДЕТЬМИ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83568" y="2180765"/>
            <a:ext cx="78488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Использование материалов для индивидуальной работы с детьми по изучению животных, транспорта. Отпадает необходимость хранения различных картинок и иллюстраций в печатном виде, которые  при длительном использовании теряют внешний вид.</a:t>
            </a: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Шаблон для презентации &quot;Универсальный синий, голубой&quot; - 6 - Строгие,  деловые шаблоны - Шаблоны презентаций - Pedsovet.s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2056" name="Picture 8" descr="Стильный фон PowerPoint скачать. Подложки для PPT бизнес-темы Download free  ppt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11" r="9400"/>
          <a:stretch/>
        </p:blipFill>
        <p:spPr bwMode="auto">
          <a:xfrm>
            <a:off x="0" y="7937"/>
            <a:ext cx="9143999" cy="68500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ПРОИГРЫВАТЕЛЯ ДЛЯ ПРОСЛУШИВАНИЯ МУЗЫКАЛЬНЫХ СКАЗОК: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11560" y="2092206"/>
            <a:ext cx="79928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Дети в дошкольном возрасте очень восприимчивые.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гораздо больший интерес у них вызывают ситуации, когда диалог с ними ведет не педагог от имени героя, а сам герой ситуации.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Данные приемы с использованием музыкального центра или магнитофона, способствуют формированию мотивации к деятельности, позволяют ребенку почувствовать себя нужным, вселяют уверенность в своих силах.</a:t>
            </a:r>
          </a:p>
        </p:txBody>
      </p:sp>
    </p:spTree>
    <p:extLst>
      <p:ext uri="{BB962C8B-B14F-4D97-AF65-F5344CB8AC3E}">
        <p14:creationId xmlns="" xmlns:p14="http://schemas.microsoft.com/office/powerpoint/2010/main" val="2873337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860</Words>
  <Application>Microsoft Office PowerPoint</Application>
  <PresentationFormat>Экран (4:3)</PresentationFormat>
  <Paragraphs>88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ДОУ-8</cp:lastModifiedBy>
  <cp:revision>24</cp:revision>
  <dcterms:created xsi:type="dcterms:W3CDTF">2021-03-17T18:09:36Z</dcterms:created>
  <dcterms:modified xsi:type="dcterms:W3CDTF">2021-05-03T17:45:05Z</dcterms:modified>
</cp:coreProperties>
</file>