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AB9D8-6409-4BDB-BB36-5F0B75A561DA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B9C5-74AC-4CEF-BF0F-C2CF139C5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15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9C5-74AC-4CEF-BF0F-C2CF139C5C4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068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9C5-74AC-4CEF-BF0F-C2CF139C5C4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499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9C5-74AC-4CEF-BF0F-C2CF139C5C4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335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9C5-74AC-4CEF-BF0F-C2CF139C5C4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882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9C5-74AC-4CEF-BF0F-C2CF139C5C4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666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9C5-74AC-4CEF-BF0F-C2CF139C5C4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635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9C5-74AC-4CEF-BF0F-C2CF139C5C4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447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9C5-74AC-4CEF-BF0F-C2CF139C5C4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98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9C5-74AC-4CEF-BF0F-C2CF139C5C4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40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9C5-74AC-4CEF-BF0F-C2CF139C5C4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36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9C5-74AC-4CEF-BF0F-C2CF139C5C4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66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9C5-74AC-4CEF-BF0F-C2CF139C5C4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80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9C5-74AC-4CEF-BF0F-C2CF139C5C4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638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9C5-74AC-4CEF-BF0F-C2CF139C5C4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34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9C5-74AC-4CEF-BF0F-C2CF139C5C4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971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9C5-74AC-4CEF-BF0F-C2CF139C5C4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62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70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18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158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5852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718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55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25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849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0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32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98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89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4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01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75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99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2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972995-AC07-4D7E-81D2-AEEDE62CC63B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5F83-DF29-4580-8D8F-320201144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249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jfHB-D7Z8Q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zGzn3apZF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476964"/>
            <a:ext cx="10672763" cy="41954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/>
              <a:t>Пальчиковые игры как средство развития детей 2 – 3 лет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3673" y="1905612"/>
            <a:ext cx="7250545" cy="43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2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382" y="452717"/>
            <a:ext cx="7769452" cy="1089755"/>
          </a:xfrm>
        </p:spPr>
        <p:txBody>
          <a:bodyPr/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разучивания игр:</a:t>
            </a:r>
            <a:r>
              <a:rPr lang="ru-R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1931" y="1471027"/>
            <a:ext cx="8946541" cy="4195481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Взрослый сначала показывает игру малышу сам.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Взрослый показывает игру, манипулируя пальцами и ручкой ребёнка.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Взрослый и ребёнок выполняют движения одновременно, взрослый проговаривает текст.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Ребёнок выполняет движения с необходимой помощью взрослого, который произносит текст.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Ребёнок выполняет движения и проговаривает текст, а взрослый подсказывает и помогает.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8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491" y="452718"/>
            <a:ext cx="8351343" cy="803427"/>
          </a:xfrm>
        </p:spPr>
        <p:txBody>
          <a:bodyPr/>
          <a:lstStyle/>
          <a:p>
            <a:pPr algn="ctr"/>
            <a:r>
              <a:rPr lang="ru-RU" b="1" i="1" dirty="0" smtClean="0"/>
              <a:t>Рекомендации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772" y="1122218"/>
            <a:ext cx="10381671" cy="5735782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проводите игру холодными руками. Руки можно согреть в тёплой воде или растерев ладони.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новой игре имеются незнакомые малышам персонажи или понятия, сначала расскажите о них, используя картинки и игрушки.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 игры позволяет, можно «бегать» пальчиками по руке или спине ребёнка, щекотать, гладить и др..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Используйте максимально выразительную мимику.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Делайте в подходящих местах паузы, говорите то тише, то громче, определите, где можно говорить очень медленно, повторяйте, где возможно, движения без текста.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Выбрав две-три игры, постепенно заменяйте их новыми.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Проводите игру весело, «не замечайте», если малыш на первых порах делает что-то неправильно, поощряйте успехи.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666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2061" y="120483"/>
            <a:ext cx="10468708" cy="9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ctr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ru-RU" sz="2000" b="1" i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родители, представим вам несколько примеров пальчиковых игр с малышами. Вы можете проиграть данную гимнастику вместе с </a:t>
            </a:r>
            <a:r>
              <a:rPr lang="ru-RU" sz="2000" b="1" i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нами</a:t>
            </a:r>
            <a:endParaRPr lang="ru-RU" sz="2000" b="1" i="1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альчиковая игра &quot;Два медведя&quot; | Пальчиковые игры, Гимнастика для малышей,  Дошкольное обуч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357" y="1184032"/>
            <a:ext cx="4172936" cy="52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реативные пальчиковые игры - Поиск в Google | Пальчиковые игры, Гимнастика  для малышей, Для дет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3063" y="1184033"/>
            <a:ext cx="3901885" cy="52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17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льчиковые игры для малышей с 1 до 3-х лет - Детский сайт ПЧЁЛК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822" y="764930"/>
            <a:ext cx="4370100" cy="523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альчиковые игры для малышей с 1 до 3-х лет - Детский сайт ПЧЁЛКА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9206" y="775188"/>
            <a:ext cx="4350894" cy="522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54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альчиковые игры для малышей. Куличики — ДЕТОЧКИ ДО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960" y="715962"/>
            <a:ext cx="428625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альчиковая гимнастика для дошкольников: упражнения, игры в стихах,  картинках, математические и прочие + фото и виде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5083" y="1868488"/>
            <a:ext cx="52959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26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Предлагаю посмотреть видео </a:t>
            </a:r>
            <a:br>
              <a:rPr lang="ru-RU" b="1" i="1" dirty="0" smtClean="0"/>
            </a:br>
            <a:r>
              <a:rPr lang="ru-RU" b="1" i="1" dirty="0" smtClean="0"/>
              <a:t>по ссылке: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Georgia"/>
              </a:rPr>
              <a:t>10 простых пальчиковых игр, или как развлечь малыша в пробке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dirty="0" smtClean="0">
                <a:latin typeface="+mn-lt"/>
                <a:hlinkClick r:id="rId3"/>
              </a:rPr>
              <a:t>https</a:t>
            </a:r>
            <a:r>
              <a:rPr lang="en-US" dirty="0">
                <a:latin typeface="+mn-lt"/>
                <a:hlinkClick r:id="rId3"/>
              </a:rPr>
              <a:t>://</a:t>
            </a:r>
            <a:r>
              <a:rPr lang="en-US" dirty="0" smtClean="0">
                <a:latin typeface="+mn-lt"/>
                <a:hlinkClick r:id="rId3"/>
              </a:rPr>
              <a:t>www.youtube.com/watch?v=fjfHB-D7Z8Q</a:t>
            </a:r>
            <a:endParaRPr lang="ru-RU" dirty="0" smtClean="0">
              <a:latin typeface="+mn-lt"/>
            </a:endParaRPr>
          </a:p>
          <a:p>
            <a:endParaRPr lang="ru-RU" b="1" dirty="0" smtClean="0">
              <a:latin typeface="+mn-lt"/>
            </a:endParaRPr>
          </a:p>
          <a:p>
            <a:r>
              <a:rPr lang="ru-RU" b="1" dirty="0" smtClean="0">
                <a:latin typeface="+mn-lt"/>
              </a:rPr>
              <a:t>Как </a:t>
            </a:r>
            <a:r>
              <a:rPr lang="ru-RU" b="1" dirty="0">
                <a:latin typeface="+mn-lt"/>
              </a:rPr>
              <a:t>извлечь ещё больше пользы из занятий</a:t>
            </a:r>
            <a:br>
              <a:rPr lang="ru-RU" b="1" dirty="0">
                <a:latin typeface="+mn-lt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>
                <a:hlinkClick r:id="rId4"/>
              </a:rPr>
              <a:t>https://www.youtube.com/watch?v=SzGzn3apZF8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7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Очень надеемся, что вам была интересна данная тема. </a:t>
            </a:r>
            <a:r>
              <a:rPr lang="ru-RU" b="1" i="1" dirty="0" smtClean="0"/>
              <a:t>С</a:t>
            </a:r>
            <a:r>
              <a:rPr lang="ru-RU" b="1" i="1" dirty="0" smtClean="0"/>
              <a:t>пасибо </a:t>
            </a:r>
            <a:r>
              <a:rPr lang="ru-RU" b="1" i="1" dirty="0" smtClean="0"/>
              <a:t>за внимание!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708" y="3012139"/>
            <a:ext cx="6077528" cy="3725787"/>
          </a:xfrm>
        </p:spPr>
      </p:pic>
    </p:spTree>
    <p:extLst>
      <p:ext uri="{BB962C8B-B14F-4D97-AF65-F5344CB8AC3E}">
        <p14:creationId xmlns:p14="http://schemas.microsoft.com/office/powerpoint/2010/main" xmlns="" val="341818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родители!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егодня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с вами поговорим о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пальчиковых играх и их влиянии на развитие речи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Известно: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развития речи находится в прямой зависимости от степени </a:t>
            </a:r>
            <a:r>
              <a:rPr lang="ru-RU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тонких движений пальцев рук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основе обследования детей была выявлена следующая закономерность: если развитие движений пальцев рук соответствует возрасту, то и речевое развитие находится в пределах нормы; если развитие движений пальцев отстаёт, то задерживается и речевое развитие, хотя общая моторика при этом может быть нормальной и даже выше нормы.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7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982" y="452582"/>
            <a:ext cx="9190871" cy="5795817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50000"/>
              </a:lnSpc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понимать речь и говорить становится для ребенка третьего года жизни важнейшим средством познания окружающего, а познавательная деятельность стимулирует развитие его инициативной речи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 ребенка появляется настоятельная потребность спрашивать взрослого о заинтересовавших его предметах и явлениях окружающего мира, что является основой дальнейшего развития диалогической речи.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Познавательная речевая активность детей третьего года жизни развивается на занятиях по ознакомлению с окружающим и развитию речи.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занятий определяется программным материалом, включающим те занятия, которые ребенок не может освоить самостоятельно. Занятия носят проблемный характер, что, во-первых, обеспечивает их развивающий характер, во-вторых, имеет не только обучающее, но и воспитательное воздействие и, в-третьих, создает особый интерес к приобретению знаний. Занятия должны быть посильной для детей трудности, преодоление которой развивает интеллект и волю ребенка.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25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292" y="932873"/>
            <a:ext cx="10031381" cy="5620328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развития детей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третьего года жизни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используют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 же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 приемы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и в работе с детьми второго года жизни: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 реальных объектов, растений, животных, явлений природы; инсценировки с помощью игрушек; рассматривание картинок; знакомство с произведениями художественной литературы.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с детьми данного возраста их целесообразно сочетать. Например, на одном и том же занятии можно показать реальный предмет, картинку, на которой он изображен, потом прочитать стихотворение или спеть песенку, в которой о нем говорится.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возможно потому, что дети третьего года жизни способны воспринимать новое с большей степенью отвлеченностью, опирающейся на опыт и уже имеющиеся знания об окружающем. При этом следует помнить, что перед ребенком открывается целостная картина мира предметов и явлений в их взаимосвязи.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406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102" y="666084"/>
            <a:ext cx="10150762" cy="6086408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движений ребенка определяет уровень его физического и психического развития.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выше его двигательная активность, тем он лучше развивается.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Потому, начиная с самого раннего возраста, развитию общей и мелкой моторики ребенка необходимо уделять особое внимание.</a:t>
            </a:r>
            <a:endParaRPr lang="ru-RU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развитие движений пальцев соответствует возрасту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и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развитие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находится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пределах нормы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же развитие движений пальцев отстает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задерживается и речевое развитие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хотя и общая моторика при этом может быть нормальной и даже выше нормы.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этого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 пальчиковые игры и упражнения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помогут укрепить руки малыша, развивать согласованные движения рук, дифференцированные движения пальцев рук.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26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912" y="798548"/>
            <a:ext cx="10033611" cy="5555359"/>
          </a:xfrm>
        </p:spPr>
        <p:txBody>
          <a:bodyPr>
            <a:normAutofit fontScale="85000" lnSpcReduction="10000"/>
          </a:bodyPr>
          <a:lstStyle/>
          <a:p>
            <a:pPr lvl="0" indent="0" algn="just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этих игр развиваются следующие движения:</a:t>
            </a:r>
            <a:endParaRPr lang="ru-RU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  <a:tabLst>
                <a:tab pos="457200" algn="l"/>
              </a:tabLst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Хватание: ребенок учится захватывать предмет (маленькие предметы ребенок хватает одной рукой или щепотью, большие-двумя руками).</a:t>
            </a:r>
            <a:endParaRPr lang="ru-RU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  <a:tabLst>
                <a:tab pos="457200" algn="l"/>
              </a:tabLst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Соотносящие действия: ребенок учится совмещать два предмета или две части одного предмета.</a:t>
            </a:r>
            <a:endParaRPr lang="ru-RU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  <a:tabLst>
                <a:tab pos="457200" algn="l"/>
              </a:tabLst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Подражание движениям рук взрослого: это умение лежит в основе формирования многих полезных навыков ручных действий.</a:t>
            </a:r>
            <a:endParaRPr lang="ru-RU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  <a:tabLst>
                <a:tab pos="457200" algn="l"/>
              </a:tabLst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кистей и пальцев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рук.</a:t>
            </a:r>
          </a:p>
          <a:p>
            <a:pPr marL="0" lvl="0" indent="0" algn="just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  <a:buNone/>
              <a:tabLst>
                <a:tab pos="457200" algn="l"/>
              </a:tabLst>
            </a:pPr>
            <a:endParaRPr lang="ru-RU" sz="2400" dirty="0" smtClean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  <a:buNone/>
              <a:tabLst>
                <a:tab pos="457200" algn="l"/>
              </a:tabLst>
            </a:pPr>
            <a:r>
              <a:rPr lang="ru-RU" sz="2400" u="sng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</a:t>
            </a:r>
            <a:r>
              <a:rPr lang="ru-RU" sz="2400" u="sng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мелкой моторикой окажут благотворное влияние на общее развитие ребенка, помогут ему стать более самостоятельным и уверенным в себе.</a:t>
            </a:r>
            <a:endParaRPr lang="ru-RU" sz="2400" u="sng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0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50215"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же происходит, когда ребенок занимается пальчиковой гимнастикой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292" y="1629507"/>
            <a:ext cx="9859108" cy="5064369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упражнений и ритмических движений пальцами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стимулирует развитие речи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пальчиками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создают благоприятный эмоциональный фон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развивают умение подражать взрослому,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повышают речевую активность ребенка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ребенок будет выполнять упражнения,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их короткими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стихотворными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строчками,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речь станет более четкой, ритмичной, яркой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Развивается память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и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воображение, фантазия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Пальчиковые игры дают возможность родителям играть с малышами, радовать их и, вместе с тем развивать речь и мелкую моторику. Благодаря таким играм ребенок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получает разнообразные сенсорные впечатления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Такие игры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формируют добрые взаимоотношения между детьми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между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взрослым и ребенком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14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09" y="1622110"/>
            <a:ext cx="3515358" cy="26716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Примеры действий в играх</a:t>
            </a:r>
            <a:endParaRPr lang="ru-RU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8443" y="2706255"/>
            <a:ext cx="3195398" cy="3459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1903" y="1622110"/>
            <a:ext cx="3515053" cy="32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2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834" y="136195"/>
            <a:ext cx="9404723" cy="1400530"/>
          </a:xfrm>
        </p:spPr>
        <p:txBody>
          <a:bodyPr/>
          <a:lstStyle/>
          <a:p>
            <a:pPr indent="450215" algn="ctr">
              <a:spcAft>
                <a:spcPts val="0"/>
              </a:spcAft>
            </a:pPr>
            <a:r>
              <a:rPr lang="ru-RU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Итак, какие методы и приёмы воспитатель применяет, используя в своей работе пальчиковые </a:t>
            </a:r>
            <a:r>
              <a:rPr lang="ru-RU" sz="28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игры:</a:t>
            </a:r>
            <a:r>
              <a:rPr lang="ru-RU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080" y="1271183"/>
            <a:ext cx="8263782" cy="5630274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разучивание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потешек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использование атрибутов к пальчиковым играм;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изобразительное творчество (лепка, аппликация, рисование);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применение пальчиковых игр в познавательной, художественно-речевой, музыкально-театрализованной, оздоровительной, продуктивной, игровой деятельности, во время прогулок и досуга.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Приёмы: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постукивания подушечками пальцев;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растирание;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поглаживание основания пальцев;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круговые движения по ладоням;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лёгкий массаж предплечья.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452" y="3992535"/>
            <a:ext cx="3850409" cy="25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4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182</TotalTime>
  <Words>1015</Words>
  <Application>Microsoft Office PowerPoint</Application>
  <PresentationFormat>Произвольный</PresentationFormat>
  <Paragraphs>72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Ион</vt:lpstr>
      <vt:lpstr>Слайд 1</vt:lpstr>
      <vt:lpstr>Уважаемые родители!</vt:lpstr>
      <vt:lpstr>Слайд 3</vt:lpstr>
      <vt:lpstr>Слайд 4</vt:lpstr>
      <vt:lpstr>Слайд 5</vt:lpstr>
      <vt:lpstr>Слайд 6</vt:lpstr>
      <vt:lpstr>Что же происходит, когда ребенок занимается пальчиковой гимнастикой? </vt:lpstr>
      <vt:lpstr>Примеры действий в играх</vt:lpstr>
      <vt:lpstr>Итак, какие методы и приёмы воспитатель применяет, используя в своей работе пальчиковые игры: </vt:lpstr>
      <vt:lpstr>Этапы разучивания игр: </vt:lpstr>
      <vt:lpstr>Рекомендации</vt:lpstr>
      <vt:lpstr>Слайд 12</vt:lpstr>
      <vt:lpstr>Слайд 13</vt:lpstr>
      <vt:lpstr>Слайд 14</vt:lpstr>
      <vt:lpstr>Предлагаю посмотреть видео  по ссылке:</vt:lpstr>
      <vt:lpstr>Очень надеемся, что вам была интересна данная тема. 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79276</dc:creator>
  <cp:lastModifiedBy>ДОУ-8</cp:lastModifiedBy>
  <cp:revision>14</cp:revision>
  <dcterms:created xsi:type="dcterms:W3CDTF">2021-04-06T18:14:14Z</dcterms:created>
  <dcterms:modified xsi:type="dcterms:W3CDTF">2021-05-03T17:57:35Z</dcterms:modified>
</cp:coreProperties>
</file>