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7" r:id="rId3"/>
    <p:sldId id="258" r:id="rId4"/>
    <p:sldId id="260" r:id="rId5"/>
    <p:sldId id="268" r:id="rId6"/>
    <p:sldId id="264" r:id="rId7"/>
    <p:sldId id="269" r:id="rId8"/>
    <p:sldId id="265" r:id="rId9"/>
    <p:sldId id="266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BDC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>
        <p:scale>
          <a:sx n="76" d="100"/>
          <a:sy n="76" d="100"/>
        </p:scale>
        <p:origin x="62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BD6F-567A-48AB-94DB-2F56145F2C35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D690-ABA5-4BF7-8AD9-3B3FF240A8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2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122A-6DB0-40E3-A2E5-944D20216CC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A72A-EF11-4612-A38F-0376DFFE59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2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07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62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25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54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82C0AA-9DB9-4679-ABB8-74B2FBF0019B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EA1472-7906-41DC-977E-3E9EB1E0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22" y="2018371"/>
            <a:ext cx="9144000" cy="1642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Внедрение бережливых технологий </a:t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Оптимизацию процесса организации </a:t>
            </a:r>
            <a:r>
              <a:rPr lang="ru-RU" sz="3600" kern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изодеятельности</a:t>
            </a: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Вторая группа раннего возраста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78782" y="610487"/>
            <a:ext cx="7920880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7271" y="4315522"/>
            <a:ext cx="323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Разработчик проекта: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Короткова Ирина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030" y="59492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Починки, 2021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05" y="609751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проекта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бережливых технологий </a:t>
            </a:r>
            <a:b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Оптимизацию процесса организации </a:t>
            </a:r>
            <a:r>
              <a:rPr lang="ru-RU" sz="18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0156" y="1414497"/>
            <a:ext cx="4683512" cy="25553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0156" y="1803683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2907" y="1414496"/>
            <a:ext cx="4683512" cy="25553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0156" y="4103650"/>
            <a:ext cx="4683512" cy="23826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62907" y="4117112"/>
            <a:ext cx="4683512" cy="23691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62907" y="1753050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0154" y="4704407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62905" y="4481483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4939" y="1447951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Вовлечение лица и рамки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7691" y="1414496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4939" y="4117112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Цели и плановый эффект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4015" y="4142929"/>
            <a:ext cx="458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Ключевые события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157" y="1917387"/>
            <a:ext cx="4683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Заказчики процесса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педагоги, дети.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Периметр проекта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групповая комната МК ДОУ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№ 8 (рабочее место педагога и воспитанника).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Владелец процесса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Агрикова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 С. В.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И.А. Короткова.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4016" y="1753050"/>
            <a:ext cx="4683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Ключевой риск –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СанПиН по продолжительности ООД. Нарушение последующих режимных моментов. 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Проблемы: 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Бессистемное хранение материалов по изобразительной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Большая потеря времени.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набор материалов.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Хаотичное размещение материала после ООД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2905" y="4502728"/>
            <a:ext cx="4734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Старт проекта – февраль 2021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и целевое состояние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текущей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-.разработка целевой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(3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    Внедрение улучшений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(4 неделя)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совещание по защите подходов внедрения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(4 неделя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   Закрепление результатов и закрытие проектов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(4 неделя)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52787"/>
              </p:ext>
            </p:extLst>
          </p:nvPr>
        </p:nvGraphicFramePr>
        <p:xfrm>
          <a:off x="970157" y="4460488"/>
          <a:ext cx="4683509" cy="2025803"/>
        </p:xfrm>
        <a:graphic>
          <a:graphicData uri="http://schemas.openxmlformats.org/drawingml/2006/table">
            <a:tbl>
              <a:tblPr firstRow="1" firstCol="1" bandRow="1"/>
              <a:tblGrid>
                <a:gridCol w="2576911"/>
                <a:gridCol w="1065125"/>
                <a:gridCol w="1041473"/>
              </a:tblGrid>
              <a:tr h="492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Текущий 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Систематизация хранения материалов.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визуализированных средств.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Доведение подготовительных мероприятий до автоматизации.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минута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минута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6038" y="355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9" y="4821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текущего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изобразительном уголке 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86" y="4189720"/>
            <a:ext cx="161607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07" y="4184446"/>
            <a:ext cx="1575614" cy="115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19" y="2341191"/>
            <a:ext cx="161706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756690"/>
            <a:ext cx="161706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464" y="4380726"/>
            <a:ext cx="2029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Раскладывает клеёнки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443" y="4235850"/>
            <a:ext cx="174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Подбирает материал для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866" y="2759328"/>
            <a:ext cx="169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Раскладывает материал для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161" y="2498861"/>
            <a:ext cx="161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5" y="1384252"/>
            <a:ext cx="161137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5" y="2739668"/>
            <a:ext cx="161138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909" y="1509443"/>
            <a:ext cx="144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63" y="2890804"/>
            <a:ext cx="15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Расставляет столы и стулья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 – 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3" y="2738029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2938" y="2759328"/>
            <a:ext cx="1500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Убирает учебные материалы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62" y="4179368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3262" y="4190007"/>
            <a:ext cx="1634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Размещает работы детей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стенде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81" y="3534333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56782" y="3565299"/>
            <a:ext cx="1694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Убирает клеёнки, расставляет </a:t>
            </a:r>
          </a:p>
          <a:p>
            <a:pPr lvl="0"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столы и стулья</a:t>
            </a:r>
          </a:p>
          <a:p>
            <a:pPr lvl="0"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23646" y="2536252"/>
            <a:ext cx="120580" cy="223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24" y="3891668"/>
            <a:ext cx="205499" cy="2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4395" y="4632652"/>
            <a:ext cx="1825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50" y="3112253"/>
            <a:ext cx="308612" cy="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24" y="3112253"/>
            <a:ext cx="341014" cy="2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2234" y="3937339"/>
            <a:ext cx="302052" cy="2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1486" y="3887267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3241" y="4324889"/>
            <a:ext cx="216577" cy="3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39" y="5478776"/>
            <a:ext cx="5081467" cy="12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28875" y="5499802"/>
            <a:ext cx="4664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процесса: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Длительный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поиск материалов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Хаотичное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материала после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ООД.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86" y="3866073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8" y="2431096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76" y="5883272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76" y="6238072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93" y="119798"/>
            <a:ext cx="10515600" cy="109568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 по достижению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19879"/>
              </p:ext>
            </p:extLst>
          </p:nvPr>
        </p:nvGraphicFramePr>
        <p:xfrm>
          <a:off x="89209" y="1207421"/>
          <a:ext cx="11965258" cy="5602153"/>
        </p:xfrm>
        <a:graphic>
          <a:graphicData uri="http://schemas.openxmlformats.org/drawingml/2006/table">
            <a:tbl>
              <a:tblPr firstRow="1" firstCol="1" bandRow="1"/>
              <a:tblGrid>
                <a:gridCol w="509817"/>
                <a:gridCol w="4922848"/>
                <a:gridCol w="1321877"/>
                <a:gridCol w="3487018"/>
                <a:gridCol w="1723698"/>
              </a:tblGrid>
              <a:tr h="553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 исполнитель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рабочей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и определение целевого состояния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.-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рабочей команды;  состояния и карты целевого состояния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Стандартизация ежедневных  операций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.-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Исключение ненужных и избыточных действий 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визуализации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15.02.-17.02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и визуализация текущих процессов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стандартов хранения материалов;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размещения материалов на рабочих столах;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контейнеров для транспортировки  учебного материала;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клеёнок-теневых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планшетов.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18.02.-20.02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Внедрена система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 по защите подходов внедрения бережливых технологий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подходов по внедрению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бережливых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Закрепление результатов и закрытие проекта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процесса в период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подготовки к ОД..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реализован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Короткова И.А.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9" y="4821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b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изобразительном уголке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86" y="4189720"/>
            <a:ext cx="161607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07" y="4184446"/>
            <a:ext cx="1575614" cy="115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19" y="1960252"/>
            <a:ext cx="161706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756690"/>
            <a:ext cx="161706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081" y="4172977"/>
            <a:ext cx="20295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Раскладывает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клеёнки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(теневые планшеты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столы)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443" y="4268766"/>
            <a:ext cx="174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Выбирает контейнеры нужного цвета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866" y="2759328"/>
            <a:ext cx="169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Раскладывает материал для занятия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19" y="2042989"/>
            <a:ext cx="161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занятия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5" y="1384252"/>
            <a:ext cx="161137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5" y="2739668"/>
            <a:ext cx="161138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909" y="1509443"/>
            <a:ext cx="144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63" y="2890804"/>
            <a:ext cx="15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Расставляет столы и стулья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3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3" y="2743571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2938" y="2715094"/>
            <a:ext cx="16170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Убирает учебные материалы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контейнеры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схемам</a:t>
            </a: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72" y="4207810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56427" y="2743571"/>
            <a:ext cx="139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Размещает работы детей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стенде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89" y="4193984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44348" y="4207810"/>
            <a:ext cx="1694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Убирает клеёнки, расставляет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столы и стулья</a:t>
            </a: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23646" y="2536252"/>
            <a:ext cx="120580" cy="223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24" y="3891668"/>
            <a:ext cx="205499" cy="2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4395" y="4632652"/>
            <a:ext cx="1825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50" y="2890573"/>
            <a:ext cx="308612" cy="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47" y="2854513"/>
            <a:ext cx="341014" cy="2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37" y="4730876"/>
            <a:ext cx="302052" cy="2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1486" y="3887267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60577" y="3919159"/>
            <a:ext cx="230277" cy="3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" y="5469694"/>
            <a:ext cx="10924359" cy="13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0156" y="5469694"/>
            <a:ext cx="1036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Способы решения проблемы: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недрить систему 5С. Создать стандарты хранения материалов для занятий. Визуализировать расположение материалов в рабочей зоне;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Создать схемы размещения материалов на рабочих столах, изготовить клеёнки-теневые планшеты;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Создать алгоритм уборки материалов после занятия, стандарты хранения материалов.</a:t>
            </a:r>
          </a:p>
          <a:p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695" y="4252787"/>
            <a:ext cx="1623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Расставляет контейнеры на полки по схемам</a:t>
            </a:r>
          </a:p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48" y="2734742"/>
            <a:ext cx="1616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79" y="3906313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8" y="5738116"/>
            <a:ext cx="338468" cy="2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6" y="6467249"/>
            <a:ext cx="341747" cy="2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" y="6152974"/>
            <a:ext cx="376373" cy="3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1501" y="5718014"/>
            <a:ext cx="23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314" y="6152974"/>
            <a:ext cx="37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491" y="6445526"/>
            <a:ext cx="262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00" y="1446704"/>
            <a:ext cx="1165399" cy="12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21" y="1329997"/>
            <a:ext cx="804781" cy="7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28" y="1329473"/>
            <a:ext cx="1195148" cy="12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2299947" y="3275554"/>
            <a:ext cx="1894205" cy="1472686"/>
          </a:xfrm>
          <a:prstGeom prst="flowChartProcess">
            <a:avLst/>
          </a:prstGeom>
          <a:solidFill>
            <a:srgbClr val="4F81BD">
              <a:lumMod val="40000"/>
              <a:lumOff val="60000"/>
            </a:srgb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299946" y="4748240"/>
            <a:ext cx="1894205" cy="1392039"/>
          </a:xfrm>
          <a:prstGeom prst="flowChartProcess">
            <a:avLst/>
          </a:prstGeom>
          <a:solidFill>
            <a:srgbClr val="4F81BD">
              <a:lumMod val="40000"/>
              <a:lumOff val="60000"/>
            </a:srgb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93377" y="3278054"/>
            <a:ext cx="4786029" cy="131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1509404"/>
            <a:ext cx="139591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5" y="2541410"/>
            <a:ext cx="1974850" cy="7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Куб 14"/>
          <p:cNvSpPr/>
          <p:nvPr/>
        </p:nvSpPr>
        <p:spPr>
          <a:xfrm>
            <a:off x="2421867" y="3749386"/>
            <a:ext cx="1650365" cy="800735"/>
          </a:xfrm>
          <a:prstGeom prst="cube">
            <a:avLst/>
          </a:prstGeom>
          <a:solidFill>
            <a:srgbClr val="FF0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2421865" y="5159446"/>
            <a:ext cx="1650365" cy="800735"/>
          </a:xfrm>
          <a:prstGeom prst="cube">
            <a:avLst/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18" y="2567754"/>
            <a:ext cx="1437460" cy="70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48" y="1480961"/>
            <a:ext cx="957711" cy="468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1480961"/>
            <a:ext cx="643505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02" y="1422634"/>
            <a:ext cx="4395788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908" y="95966"/>
            <a:ext cx="11363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Инструкция по размещению</a:t>
            </a:r>
            <a:r>
              <a:rPr lang="ru-RU" sz="28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ru-RU" sz="28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- </a:t>
            </a:r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контейнеров в шкафах;</a:t>
            </a:r>
            <a:b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- материалов в контейнерах.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4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29" y="613317"/>
            <a:ext cx="115824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Схема расположения материала на рабочем столе</a:t>
            </a:r>
            <a:r>
              <a:rPr lang="ru-RU" sz="2800" dirty="0" smtClean="0">
                <a:solidFill>
                  <a:srgbClr val="4E3B30"/>
                </a:solidFill>
              </a:rPr>
              <a:t/>
            </a:r>
            <a:br>
              <a:rPr lang="ru-RU" sz="2800" dirty="0" smtClean="0">
                <a:solidFill>
                  <a:srgbClr val="4E3B30"/>
                </a:solidFill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098" y="1360449"/>
            <a:ext cx="5073804" cy="3172406"/>
          </a:xfrm>
          <a:prstGeom prst="rect">
            <a:avLst/>
          </a:prstGeom>
          <a:solidFill>
            <a:srgbClr val="A0CBDC"/>
          </a:solidFill>
          <a:ln>
            <a:solidFill>
              <a:srgbClr val="A0C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0" y="1360449"/>
            <a:ext cx="5102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1486152"/>
            <a:ext cx="42433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08" y="1497767"/>
            <a:ext cx="424338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32384" y="4947386"/>
            <a:ext cx="444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Бумага для рисования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Салфетка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Палитра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Краски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Стаканчик-непроливайка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Подставка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9444" y="4560849"/>
            <a:ext cx="297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9241" y="5098855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Салфетка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Подставка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325" y="4560849"/>
            <a:ext cx="245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2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8520" y="164403"/>
            <a:ext cx="501619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внедрения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Бережливые технологии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16" y="1360448"/>
            <a:ext cx="3667176" cy="52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66312" y="157606"/>
            <a:ext cx="5449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внедрения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60.userapi.com/impg/SSfdWpOEBD55p4j6cbKheWY9CErUcWWNR3XVEQ/zPm7y6lcaPM.jpg?size=1600x1200&amp;quality=96&amp;sign=143c97f9452e9aab1f986621430c42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6" y="1293529"/>
            <a:ext cx="4564580" cy="34234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Бережливые технологи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9" y="4141367"/>
            <a:ext cx="1936711" cy="2181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Бережливые технологии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9" y="424077"/>
            <a:ext cx="2121393" cy="3607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Бережливые технологи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02" y="424077"/>
            <a:ext cx="2451889" cy="3303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Бережливые технологии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97" y="4073419"/>
            <a:ext cx="1838015" cy="2615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Бережливые технологии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55373" y="3543434"/>
            <a:ext cx="1956200" cy="3152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Бережливые технологии\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4123" y="4185944"/>
            <a:ext cx="1972003" cy="30340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1157</TotalTime>
  <Words>681</Words>
  <Application>Microsoft Office PowerPoint</Application>
  <PresentationFormat>Произвольный</PresentationFormat>
  <Paragraphs>172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проект Внедрение бережливых технологий  в Оптимизацию процесса организации изодеятельности Вторая группа раннего возраста</vt:lpstr>
      <vt:lpstr>Карточка проекта «Внедрение бережливых технологий  в Оптимизацию процесса организации изодеятельности» »</vt:lpstr>
      <vt:lpstr>Карта текущего состояния процесса  в изобразительном уголке  </vt:lpstr>
      <vt:lpstr>План мероприятий по достижению  целевых показателей</vt:lpstr>
      <vt:lpstr>Карта целевого состояния процесса  в изобразительном уголке </vt:lpstr>
      <vt:lpstr>Презентация PowerPoint</vt:lpstr>
      <vt:lpstr>Схема расположения материала на рабочем столе </vt:lpstr>
      <vt:lpstr>До внедрения проекта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Карточка проекта</dc:title>
  <dc:creator>Анжелика Викторовна Шарина</dc:creator>
  <cp:lastModifiedBy>Admin</cp:lastModifiedBy>
  <cp:revision>68</cp:revision>
  <cp:lastPrinted>2021-03-09T20:03:06Z</cp:lastPrinted>
  <dcterms:created xsi:type="dcterms:W3CDTF">2019-04-09T06:56:49Z</dcterms:created>
  <dcterms:modified xsi:type="dcterms:W3CDTF">2021-03-09T20:03:56Z</dcterms:modified>
</cp:coreProperties>
</file>