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00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08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32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400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970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484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70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8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91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83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34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FBB62-0DC3-41A5-85B5-1915F6268759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EA5A-BFB7-450A-B953-86B91166B8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82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40" y="887231"/>
            <a:ext cx="8092440" cy="23876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“ </a:t>
            </a:r>
            <a:r>
              <a:rPr lang="uk-UA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Возрастные</a:t>
            </a:r>
            <a:r>
              <a:rPr lang="uk-UA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uk-UA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особенности</a:t>
            </a:r>
            <a:r>
              <a:rPr lang="uk-UA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uk-UA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детей</a:t>
            </a:r>
            <a:r>
              <a:rPr lang="uk-UA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3-4  лет  ”</a:t>
            </a:r>
            <a:endParaRPr lang="ru-RU" sz="5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2630" y="3602038"/>
            <a:ext cx="3579221" cy="1655762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                                                                  </a:t>
            </a:r>
          </a:p>
          <a:p>
            <a:pPr algn="r"/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				</a:t>
            </a: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Короткова И. А.</a:t>
            </a:r>
            <a:endParaRPr lang="uk-UA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5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365126"/>
            <a:ext cx="7326630" cy="4925331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- Ребенок должен уметь не только зрительно воспринимать образы, но и описывать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увиденное.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-Ребенок легко формирует простые предложения, постепенно переходит к сложным (из 5-6 слов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- Ребенок должен разделять предметы по группам: мебель, посуда, одежда.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-Ребенок должен знать название основных действий людей и животных (лежит, бежит, сидит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- Ребенок должен уметь повторять за взрослыми стишки и песни.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Ребенок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должен знать свое имя и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фамилию.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- Ребенок должен уметь управлять силой голоса, говорить громко – тихо.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411" y="300445"/>
            <a:ext cx="7106195" cy="5217949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ЧЁМ ЖЕ НАШИ ДЕТИ МОГУТ БЫТЬ САМОСТОЯТЕЛЬНЫ?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умеют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мыть руки,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закатывать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рукава, мыть лицо, не разбрызгивая воду, правильно пользоваться мылом, не мочить одежду, вешать полотенце на своё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место;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одеваться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и раздеваться в определённой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последовательности;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одежду снимать, складывать, вешать, выворачивать на лицевую сторону, застёгивать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пуговицы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(алгоритм одевания и раздевания);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замечать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непорядок в одежде и самостоятельно устранять его, обращаться за помощью взрослого;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93223" y="300445"/>
            <a:ext cx="7378882" cy="5217949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ЧЁМ ЖЕ НАШИ ДЕТИ МОГУТ БЫТЬ САМОСТОЯТЕЛЬНЫ?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своевременно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пользоваться носовым платком, туалетом;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правильно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пользоваться ложкой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салфеткой;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убирать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игрушки в определённое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место;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умеют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пользоваться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карандашом;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умеют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обводить и раскрашивать картинки.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_cbf5392327abd6c985e32dbaff2ffbc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6914" y="0"/>
            <a:ext cx="6505304" cy="48789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651" y="352696"/>
            <a:ext cx="7850777" cy="2677887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Ребёнку исполнилось 3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года. Это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важный рубеж в его жизни - переход от раннего к дошкольному детству.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Он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поднимается на новую ступень своего развития,  уже можно задуматься над его дальнейшей судьбой, и над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тем, что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можно сделать для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того, чтобы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он вырос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умным, честным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счастливым человеком.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43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" y="2792277"/>
            <a:ext cx="3696789" cy="2733312"/>
          </a:xfrm>
        </p:spPr>
      </p:pic>
      <p:pic>
        <p:nvPicPr>
          <p:cNvPr id="1026" name="Picture 2" descr="C:\Users\Dell\Desktop\ПЕД.ЧАС\rebenok_lico_ulybka_cvetok_skromnost_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434" y="3647902"/>
            <a:ext cx="4608371" cy="2857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79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404949"/>
            <a:ext cx="7235189" cy="47810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НЕ НАДО СЕБЯ ВЕСТИ РОДИТЕЛЯМ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Не надо постоянно ругать и наказывать ребенка за все неприятные для вас проявления его самостоятельности.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Не надо говорить «да» когда необходимо твердое «нет».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Не подчеркивать свою силу и превосходство над ним.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337" y="849086"/>
            <a:ext cx="7667896" cy="2312126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Хотелось бы обратить внимание на 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кризис 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трёх 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лет»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когда малыш, еще недавно такой покладистый, начинает проявлять нетерпимость к опеке взрослого, стремление настоять на своем требовании, упорство в осуществлении своих целей. Это свидетельствует о том, что прежний тип взаимоотношений взрослого и ребенка должен быть изменен в направлении предоставления малышу большей самостоятельности и обогащения его 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новым содержанием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hoto_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293" y="3552122"/>
            <a:ext cx="5995850" cy="3305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22068"/>
            <a:ext cx="7470321" cy="3814355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3-4 года преобладает воссоздающее воображение, то есть ребенок способен лишь воссоздать образы  из сказок и рассказов взрослого.  Память дошкольника 3-4 лет непроизвольная. Хорошо  запоминается только то, что было непосредственно связанно с его деятельностью, было интересно и эмоционально окрашено.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035" y="613954"/>
            <a:ext cx="6831874" cy="4532811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Ребенок 3-4 года не способен длительное время удерживать свое внимание на каком то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одном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предмете, он быстро переключается с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одной деятельности на другую.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Также характерны резкие перепады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настроения.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 настроение начинают влиять взаимоотношения со сверстниками и взрослыми. Начинает развиваться самооценка, при этом дети в значительной мере ориентируются на оценку воспитателя. Продолжает развиваться их половая идентификация, что проявляется в характере выбираемых игрушек и сюжетов.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587829"/>
            <a:ext cx="6831874" cy="4689566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ДОЛЖЕН УМЕТЬ РЕБЕНОК  3-4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Ребенок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должен уметь считать до трех и показывать соответствующее число пальчиков на руке.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Должен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уметь владеть понятиями: один- много, большой – маленький, высокий – низкий.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Должен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знать основные цвета: красный, желтый, зеленый, синий, белый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черный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Должен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знать геометрические фигуры: круг, квадрат, треугольник.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Ребенок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должен уметь сравнивать предметы по величине, цвету, форме.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537" y="365126"/>
            <a:ext cx="7156812" cy="4716325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МЫШЛЕНИЯ, ПАМЯТИ,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ВНИМАНИЯ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Ребенок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должен уметь складывать разрезанную картинку из 2-4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частей.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Ребенок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должен находить лишний предмет и объяснить почему он сделал такой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выбор.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Должен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находить сходство и различия между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предметами.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Должен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запоминать 3-4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картинки.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5. Должен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запоминать 3-4 слова, которые взрослый повторил несколько раз.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Ребенок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должен уметь запоминать и повторять движения, которые показал взрослый 1-2 раза.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Ребенок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должен находить парные предметы.</a:t>
            </a:r>
            <a:endParaRPr lang="ru-RU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7" y="0"/>
            <a:ext cx="7276012" cy="553865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1. Ребенок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должен знать названия и уметь показывать диких и домашних животных.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Ребенок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должен знать названия 3-4 птиц (воробей, ласточка, ворона) и 3-4 насекомых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(кузнечик,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бабочка, пчела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Ребенок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должен знать название основных растений: 3-4 дерева (береза, дуб, яблоня) и 3-4 цветов (ромашка, тюльпан, роза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Ребенок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должен знать, что такое овощи, фрукты, ягоды, грибы.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Ребенок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должен иметь представление о материалах,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из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которых изготовлены окружающие предметы.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Должен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знать части суток – утро, день, вечер, ночь.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Ребенок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должен уметь назвать явления природы –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          дождь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снег, ветер.</a:t>
            </a:r>
            <a:endParaRPr lang="ru-RU" sz="2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150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“ Возрастные  особенности  детей  3-4  лет  ”</vt:lpstr>
      <vt:lpstr>Ребёнку исполнилось 3 года. Это важный рубеж в его жизни - переход от раннего к дошкольному детству.     Он поднимается на новую ступень своего развития,  уже можно задуматься над его дальнейшей судьбой, и над тем, что можно сделать для того, чтобы он вырос умным, честным и счастливым человеком. </vt:lpstr>
      <vt:lpstr>КАК НЕ НАДО СЕБЯ ВЕСТИ РОДИТЕЛЯМ:  - Не надо постоянно ругать и наказывать ребенка за все неприятные для вас проявления его самостоятельности. - Не надо говорить «да» когда необходимо твердое «нет». - Не подчеркивать свою силу и превосходство над ним. </vt:lpstr>
      <vt:lpstr>Хотелось бы обратить внимание на  «кризис трёх лет», когда малыш, еще недавно такой покладистый, начинает проявлять нетерпимость к опеке взрослого, стремление настоять на своем требовании, упорство в осуществлении своих целей. Это свидетельствует о том, что прежний тип взаимоотношений взрослого и ребенка должен быть изменен в направлении предоставления малышу большей самостоятельности и обогащения его деятельности новым содержанием. </vt:lpstr>
      <vt:lpstr>В 3-4 года преобладает воссоздающее воображение, то есть ребенок способен лишь воссоздать образы  из сказок и рассказов взрослого.  Память дошкольника 3-4 лет непроизвольная. Хорошо  запоминается только то, что было непосредственно связанно с его деятельностью, было интересно и эмоционально окрашено.</vt:lpstr>
      <vt:lpstr>Ребенок 3-4 года не способен длительное время удерживать свое внимание на каком то одном предмете, он быстро переключается с одной деятельности на другую. Также характерны резкие перепады настроения. На настроение начинают влиять взаимоотношения со сверстниками и взрослыми. Начинает развиваться самооценка, при этом дети в значительной мере ориентируются на оценку воспитателя. Продолжает развиваться их половая идентификация, что проявляется в характере выбираемых игрушек и сюжетов.</vt:lpstr>
      <vt:lpstr>ЧТО ДОЛЖЕН УМЕТЬ РЕБЕНОК  3-4 ЛЕТ  МАТЕМАТИКА 1. Ребенок должен уметь считать до трех и показывать соответствующее число пальчиков на руке. 2. Должен уметь владеть понятиями: один- много, большой – маленький, высокий – низкий. 3. Должен знать основные цвета: красный, желтый, зеленый, синий, белый, черный. 4. Должен знать геометрические фигуры: круг, квадрат, треугольник. 5. Ребенок должен уметь сравнивать предметы по величине, цвету, форме.  </vt:lpstr>
      <vt:lpstr>РАЗВИТИЕ МЫШЛЕНИЯ, ПАМЯТИ, ВНИМАНИЯ 1. Ребенок должен уметь складывать разрезанную картинку из 2-4 частей. 2. Ребенок должен находить лишний предмет и объяснить почему он сделал такой выбор. 3. Должен находить сходство и различия между предметами. 4. Должен запоминать 3-4 картинки. 5. Должен запоминать 3-4 слова, которые взрослый повторил несколько раз. 6. Ребенок должен уметь запоминать и повторять движения, которые показал взрослый 1-2 раза. 7. Ребенок должен находить парные предметы.</vt:lpstr>
      <vt:lpstr>ОКРУЖАЮЩИЙ МИР 1. Ребенок должен знать названия и уметь показывать диких и домашних животных. 2. Ребенок должен знать названия 3-4 птиц (воробей, ласточка, ворона) и 3-4 насекомых (кузнечик, бабочка, пчела). 3. Ребенок должен знать название основных растений: 3-4 дерева (береза, дуб, яблоня) и 3-4 цветов (ромашка, тюльпан, роза). 4. Ребенок должен знать, что такое овощи, фрукты, ягоды, грибы. 5. Ребенок должен иметь представление о материалах,    из которых изготовлены окружающие предметы. 6. Должен знать части суток – утро, день, вечер, ночь. 7. Ребенок должен уметь назвать явления природы –                     дождь, снег, ветер.</vt:lpstr>
      <vt:lpstr>РАЗВИТИЕ РЕЧИ - Ребенок должен уметь не только зрительно воспринимать образы, но и описывать увиденное. -Ребенок легко формирует простые предложения, постепенно переходит к сложным (из 5-6 слов). - Ребенок должен разделять предметы по группам: мебель, посуда, одежда. -Ребенок должен знать название основных действий людей и животных (лежит, бежит, сидит). - Ребенок должен уметь повторять за взрослыми стишки и песни. - Ребенок должен знать свое имя и фамилию. - Ребенок должен уметь управлять силой голоса, говорить громко – тихо. </vt:lpstr>
      <vt:lpstr>В ЧЁМ ЖЕ НАШИ ДЕТИ МОГУТ БЫТЬ САМОСТОЯТЕЛЬНЫ?  - умеют мыть руки, закатывать рукава, мыть лицо, не разбрызгивая воду, правильно пользоваться мылом, не мочить одежду, вешать полотенце на своё место; - одеваться и раздеваться в определённой последовательности;  - одежду снимать, складывать, вешать, выворачивать на лицевую сторону, застёгивать пуговицы (алгоритм одевания и раздевания); - замечать непорядок в одежде и самостоятельно устранять его, обращаться за помощью взрослого; </vt:lpstr>
      <vt:lpstr>В ЧЁМ ЖЕ НАШИ ДЕТИ МОГУТ БЫТЬ САМОСТОЯТЕЛЬНЫ?  - своевременно пользоваться носовым платком, туалетом; - правильно пользоваться ложкой, салфеткой; - убирать игрушки в определённое место; - умеют пользоваться карандашом;  - умеют обводить и раскрашивать картинки. 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ДОУ-8</cp:lastModifiedBy>
  <cp:revision>27</cp:revision>
  <dcterms:created xsi:type="dcterms:W3CDTF">2015-12-18T10:12:37Z</dcterms:created>
  <dcterms:modified xsi:type="dcterms:W3CDTF">2021-10-19T09:51:06Z</dcterms:modified>
</cp:coreProperties>
</file>